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516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170D-3289-4AB4-9414-38FD5E61D6E1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F602-9C0D-4F90-B12F-D5666FFF3D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2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D572-6889-46F0-A42B-C03807461B79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25A01-C09B-44DF-B23C-D6641E8C8C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44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9" y="113347"/>
            <a:ext cx="1254642" cy="12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pic>
        <p:nvPicPr>
          <p:cNvPr id="8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10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6C6306-9B33-425B-AFBD-A1889D924663}" type="datetimeFigureOut">
              <a:rPr lang="tr-TR" smtClean="0"/>
              <a:pPr/>
              <a:t>29.04.2015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Grafik 5" descr="Ansiicht%20Koll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68" y="-244549"/>
            <a:ext cx="8580475" cy="51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Logo kolle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250" y="3732030"/>
            <a:ext cx="2987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Grafik 4" descr="Logo koll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775" y="0"/>
            <a:ext cx="2943225" cy="11715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95153" y="1509823"/>
            <a:ext cx="371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 Kollegium</a:t>
            </a:r>
            <a:endParaRPr lang="de-DE" dirty="0"/>
          </a:p>
        </p:txBody>
      </p:sp>
      <p:pic>
        <p:nvPicPr>
          <p:cNvPr id="6" name="Grafik 5" descr="Foto Kolleg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953" y="1399905"/>
            <a:ext cx="8364112" cy="27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Grafik 4" descr="Logo koll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775" y="0"/>
            <a:ext cx="2943225" cy="11715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2140" y="467832"/>
            <a:ext cx="4093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Das Westfalen-Kolleg Paderborn </a:t>
            </a:r>
          </a:p>
          <a:p>
            <a:pPr algn="ctr"/>
            <a:r>
              <a:rPr lang="de-DE" dirty="0" smtClean="0"/>
              <a:t>ist ein Weiterbildungskolleg </a:t>
            </a:r>
          </a:p>
          <a:p>
            <a:pPr algn="ctr"/>
            <a:r>
              <a:rPr lang="de-DE" dirty="0" smtClean="0"/>
              <a:t>des Landes Nordrhein-Westfalen. 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Hier können Lernende das Abitur erwerben. Es handelt sich um eine Einrichtung des sogenannten „Zweiten Bildungswegs“, d.</a:t>
            </a:r>
            <a:r>
              <a:rPr lang="bg-BG" dirty="0" smtClean="0"/>
              <a:t> </a:t>
            </a:r>
            <a:r>
              <a:rPr lang="de-DE" dirty="0" smtClean="0"/>
              <a:t>h. nach dem Abschluss der Sekundarstufe 1 und einer Berufsausbildung entschließen sich unsere Studierenden noch einmal zur Schule zu gehen und innerhalb von drei Jahren das Abitur zu erwerben. </a:t>
            </a:r>
            <a:endParaRPr lang="de-DE" dirty="0"/>
          </a:p>
        </p:txBody>
      </p:sp>
      <p:pic>
        <p:nvPicPr>
          <p:cNvPr id="6" name="Grafik 5" descr="Foto Pa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104" y="1201481"/>
            <a:ext cx="4401878" cy="29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Grafik 4" descr="Logo koll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775" y="0"/>
            <a:ext cx="2943225" cy="11715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7712" y="404037"/>
            <a:ext cx="44975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Westfalen-Kolleg bietet drei unterschiedliche Lehrgänge an: </a:t>
            </a:r>
          </a:p>
          <a:p>
            <a:endParaRPr lang="de-DE" dirty="0" smtClean="0"/>
          </a:p>
          <a:p>
            <a:r>
              <a:rPr lang="de-DE" dirty="0" smtClean="0"/>
              <a:t>Ganztägigen Unterricht: 08:00 – 17:30</a:t>
            </a:r>
          </a:p>
          <a:p>
            <a:pPr>
              <a:buFont typeface="Symbol"/>
              <a:buChar char="Þ"/>
            </a:pPr>
            <a:r>
              <a:rPr lang="bg-BG" dirty="0" smtClean="0"/>
              <a:t>  </a:t>
            </a:r>
            <a:r>
              <a:rPr lang="de-DE" dirty="0" smtClean="0"/>
              <a:t>das ist der Lehrgang im Kolleg</a:t>
            </a:r>
          </a:p>
          <a:p>
            <a:endParaRPr lang="de-DE" dirty="0" smtClean="0"/>
          </a:p>
          <a:p>
            <a:r>
              <a:rPr lang="de-DE" dirty="0" smtClean="0"/>
              <a:t>Unterricht am Vormittag: 08:00 – 12:00</a:t>
            </a:r>
          </a:p>
          <a:p>
            <a:pPr>
              <a:buFont typeface="Symbol"/>
              <a:buChar char="Þ"/>
            </a:pPr>
            <a:r>
              <a:rPr lang="bg-BG" dirty="0" smtClean="0"/>
              <a:t>  </a:t>
            </a:r>
            <a:r>
              <a:rPr lang="de-DE" dirty="0" smtClean="0"/>
              <a:t>das ist  der Lehrgang im AGV (Abendgymnasium am Vormittag)</a:t>
            </a:r>
          </a:p>
          <a:p>
            <a:endParaRPr lang="de-DE" dirty="0" smtClean="0"/>
          </a:p>
          <a:p>
            <a:r>
              <a:rPr lang="de-DE" dirty="0" smtClean="0"/>
              <a:t>Unterricht in Präsenz und Distanz</a:t>
            </a:r>
          </a:p>
          <a:p>
            <a:pPr>
              <a:buFont typeface="Symbol"/>
              <a:buChar char="Þ"/>
            </a:pPr>
            <a:r>
              <a:rPr lang="bg-BG" dirty="0" smtClean="0"/>
              <a:t>  </a:t>
            </a:r>
            <a:r>
              <a:rPr lang="de-DE" dirty="0" smtClean="0"/>
              <a:t>das ist der Lehrgang ABITUR-online</a:t>
            </a:r>
          </a:p>
          <a:p>
            <a:r>
              <a:rPr lang="de-DE" dirty="0" smtClean="0"/>
              <a:t>(Unterricht am Freitagabend und am Samstagmorgen und Distanzaufgaben über eine interaktive Lernplattform</a:t>
            </a:r>
            <a:r>
              <a:rPr lang="en-GB" dirty="0" smtClean="0"/>
              <a:t>)</a:t>
            </a:r>
            <a:endParaRPr lang="de-DE" dirty="0"/>
          </a:p>
        </p:txBody>
      </p:sp>
      <p:pic>
        <p:nvPicPr>
          <p:cNvPr id="6" name="Grafik 5" descr="Foto Unterr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584" y="1318437"/>
            <a:ext cx="4442416" cy="29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Grafik 4" descr="Logo kolle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775" y="0"/>
            <a:ext cx="2943225" cy="11715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8976" y="478464"/>
            <a:ext cx="4019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Seit einigen Jahren bemühen sich die Lehrer besonders um Studierende, die zusätzliche Hilfe brauchen. </a:t>
            </a:r>
          </a:p>
          <a:p>
            <a:r>
              <a:rPr lang="de-DE" dirty="0" smtClean="0"/>
              <a:t>Es gibt Workshops, Selbstlernmaterialien und spezielle Beratungstools, die für diese Studierenden entwickelt wurden. </a:t>
            </a:r>
            <a:endParaRPr lang="de-DE" dirty="0"/>
          </a:p>
        </p:txBody>
      </p:sp>
      <p:pic>
        <p:nvPicPr>
          <p:cNvPr id="6" name="Grafik 5" descr="Foto Selbstlern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295" y="1552354"/>
            <a:ext cx="4705417" cy="31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kpb.de/medien/384/original/30/fr%C3%BChlingstraum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8423">
            <a:off x="4389727" y="236834"/>
            <a:ext cx="3951993" cy="2634662"/>
          </a:xfrm>
          <a:prstGeom prst="rect">
            <a:avLst/>
          </a:prstGeom>
          <a:noFill/>
        </p:spPr>
      </p:pic>
      <p:pic>
        <p:nvPicPr>
          <p:cNvPr id="6" name="Grafik 5" descr="Itali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944">
            <a:off x="213936" y="1850213"/>
            <a:ext cx="4247504" cy="30447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Grafik 4" descr="Logo kolle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9144" y="0"/>
            <a:ext cx="2434856" cy="96921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0120" y="0"/>
            <a:ext cx="3710763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Neben den intensiven Lernphasen gibt es auch vielfältige Angebote, </a:t>
            </a:r>
          </a:p>
          <a:p>
            <a:pPr algn="ctr"/>
            <a:r>
              <a:rPr lang="de-DE" sz="1600" b="1" dirty="0" smtClean="0"/>
              <a:t>um die Studierenden auch in ihren kreativen, sportlichen und sonstigen Interessen zu fördern: </a:t>
            </a:r>
          </a:p>
          <a:p>
            <a:pPr algn="ctr">
              <a:buFont typeface="Symbol"/>
              <a:buChar char="Þ"/>
            </a:pPr>
            <a:r>
              <a:rPr lang="de-DE" sz="1600" b="1" dirty="0" smtClean="0"/>
              <a:t>  Theater-AG</a:t>
            </a:r>
          </a:p>
          <a:p>
            <a:pPr algn="ctr">
              <a:buFont typeface="Symbol"/>
              <a:buChar char="Þ"/>
            </a:pPr>
            <a:r>
              <a:rPr lang="de-DE" sz="1600" b="1" dirty="0" smtClean="0"/>
              <a:t>  Europa-AG</a:t>
            </a:r>
          </a:p>
          <a:p>
            <a:pPr algn="ctr">
              <a:buFont typeface="Symbol"/>
              <a:buChar char="Þ"/>
            </a:pPr>
            <a:r>
              <a:rPr lang="de-DE" sz="1600" b="1" dirty="0" smtClean="0"/>
              <a:t>  verschiedene Sportangebote</a:t>
            </a:r>
            <a:endParaRPr lang="de-DE" sz="1600" b="1" dirty="0"/>
          </a:p>
        </p:txBody>
      </p:sp>
      <p:pic>
        <p:nvPicPr>
          <p:cNvPr id="2050" name="Picture 2" descr="http://www.wkpb.de/medien/142/295/k1_m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0641">
            <a:off x="5116913" y="2512959"/>
            <a:ext cx="3353854" cy="2512549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752818" y="4688681"/>
            <a:ext cx="316850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Besuch aus der italienischen Partnerschule 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</TotalTime>
  <Words>198</Words>
  <Application>Microsoft Office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Üst Düzey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Mete</dc:creator>
  <cp:lastModifiedBy>Mi_Ra</cp:lastModifiedBy>
  <cp:revision>42</cp:revision>
  <dcterms:created xsi:type="dcterms:W3CDTF">2015-03-18T09:20:28Z</dcterms:created>
  <dcterms:modified xsi:type="dcterms:W3CDTF">2015-04-29T18:48:09Z</dcterms:modified>
</cp:coreProperties>
</file>