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50" d="100"/>
          <a:sy n="50" d="100"/>
        </p:scale>
        <p:origin x="-1872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E0F4-A545-4573-AB79-12F77EF40590}" type="datetimeFigureOut">
              <a:rPr lang="tr-TR" smtClean="0"/>
              <a:t>31.01.2016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7252B7-3F0D-4FEE-84AC-7A020DD92A89}" type="slidenum">
              <a:rPr lang="tr-TR" smtClean="0"/>
              <a:t>‹Nr.›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E0F4-A545-4573-AB79-12F77EF40590}" type="datetimeFigureOut">
              <a:rPr lang="tr-TR" smtClean="0"/>
              <a:t>31.01.2016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52B7-3F0D-4FEE-84AC-7A020DD92A89}" type="slidenum">
              <a:rPr lang="tr-TR" smtClean="0"/>
              <a:t>‹Nr.›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E0F4-A545-4573-AB79-12F77EF40590}" type="datetimeFigureOut">
              <a:rPr lang="tr-TR" smtClean="0"/>
              <a:t>31.01.2016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52B7-3F0D-4FEE-84AC-7A020DD92A89}" type="slidenum">
              <a:rPr lang="tr-TR" smtClean="0"/>
              <a:t>‹Nr.›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E0F4-A545-4573-AB79-12F77EF40590}" type="datetimeFigureOut">
              <a:rPr lang="tr-TR" smtClean="0"/>
              <a:t>31.01.2016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52B7-3F0D-4FEE-84AC-7A020DD92A89}" type="slidenum">
              <a:rPr lang="tr-TR" smtClean="0"/>
              <a:t>‹Nr.›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E0F4-A545-4573-AB79-12F77EF40590}" type="datetimeFigureOut">
              <a:rPr lang="tr-TR" smtClean="0"/>
              <a:t>31.01.2016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52B7-3F0D-4FEE-84AC-7A020DD92A89}" type="slidenum">
              <a:rPr lang="tr-TR" smtClean="0"/>
              <a:t>‹Nr.›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E0F4-A545-4573-AB79-12F77EF40590}" type="datetimeFigureOut">
              <a:rPr lang="tr-TR" smtClean="0"/>
              <a:t>31.01.2016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52B7-3F0D-4FEE-84AC-7A020DD92A89}" type="slidenum">
              <a:rPr lang="tr-TR" smtClean="0"/>
              <a:t>‹Nr.›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E0F4-A545-4573-AB79-12F77EF40590}" type="datetimeFigureOut">
              <a:rPr lang="tr-TR" smtClean="0"/>
              <a:t>31.01.2016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52B7-3F0D-4FEE-84AC-7A020DD92A89}" type="slidenum">
              <a:rPr lang="tr-TR" smtClean="0"/>
              <a:t>‹Nr.›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E0F4-A545-4573-AB79-12F77EF40590}" type="datetimeFigureOut">
              <a:rPr lang="tr-TR" smtClean="0"/>
              <a:t>31.01.2016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52B7-3F0D-4FEE-84AC-7A020DD92A89}" type="slidenum">
              <a:rPr lang="tr-TR" smtClean="0"/>
              <a:t>‹Nr.›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E0F4-A545-4573-AB79-12F77EF40590}" type="datetimeFigureOut">
              <a:rPr lang="tr-TR" smtClean="0"/>
              <a:t>31.01.2016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52B7-3F0D-4FEE-84AC-7A020DD92A89}" type="slidenum">
              <a:rPr lang="tr-TR" smtClean="0"/>
              <a:t>‹Nr.›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E0F4-A545-4573-AB79-12F77EF40590}" type="datetimeFigureOut">
              <a:rPr lang="tr-TR" smtClean="0"/>
              <a:t>31.01.2016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52B7-3F0D-4FEE-84AC-7A020DD92A89}" type="slidenum">
              <a:rPr lang="tr-TR" smtClean="0"/>
              <a:t>‹Nr.›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E0F4-A545-4573-AB79-12F77EF40590}" type="datetimeFigureOut">
              <a:rPr lang="tr-TR" smtClean="0"/>
              <a:t>31.01.2016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252B7-3F0D-4FEE-84AC-7A020DD92A89}" type="slidenum">
              <a:rPr lang="tr-TR" smtClean="0"/>
              <a:t>‹Nr.›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713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2AEE0F4-A545-4573-AB79-12F77EF40590}" type="datetimeFigureOut">
              <a:rPr lang="tr-TR" smtClean="0"/>
              <a:t>31.01.2016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47252B7-3F0D-4FEE-84AC-7A020DD92A89}" type="slidenum">
              <a:rPr lang="tr-TR" smtClean="0"/>
              <a:t>‹Nr.›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Mete\Documents\_Okul\Okul isler\BAL logo\logo-transparan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547" y="6162679"/>
            <a:ext cx="646906" cy="6469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0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ete\Documents\_Okul\Okul isler\BAL logo\logo-transparan.pn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92698"/>
            <a:ext cx="4608512" cy="4608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692698"/>
            <a:ext cx="7772400" cy="3695701"/>
          </a:xfrm>
        </p:spPr>
        <p:txBody>
          <a:bodyPr/>
          <a:lstStyle/>
          <a:p>
            <a:r>
              <a:rPr lang="de-DE" sz="66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LÖSUNGEN </a:t>
            </a:r>
            <a:br>
              <a:rPr lang="de-DE" sz="66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de-DE" sz="66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FÜR </a:t>
            </a:r>
            <a:r>
              <a:rPr lang="et-EE" sz="66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DROPOUT</a:t>
            </a:r>
            <a:r>
              <a:rPr lang="tr-TR" sz="66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de-DE" sz="66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r>
              <a:rPr lang="et-EE" sz="66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N</a:t>
            </a:r>
            <a:r>
              <a:rPr lang="de-DE" sz="66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tr-TR" sz="66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t-EE" sz="66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UNSERE</a:t>
            </a:r>
            <a:r>
              <a:rPr lang="de-DE" sz="66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R</a:t>
            </a:r>
            <a:r>
              <a:rPr lang="tr-TR" sz="66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t-EE" sz="66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SCHULE</a:t>
            </a:r>
            <a:endParaRPr lang="tr-TR" sz="6600" dirty="0"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Projekt</a:t>
            </a:r>
            <a:r>
              <a:rPr lang="tr-TR" dirty="0" smtClean="0"/>
              <a:t> CLOU</a:t>
            </a:r>
          </a:p>
          <a:p>
            <a:r>
              <a:rPr lang="tr-TR" dirty="0" smtClean="0"/>
              <a:t>2014 - 2016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196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3000">
        <p14:ripple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0"/>
            <a:ext cx="8477250" cy="1196752"/>
          </a:xfrm>
        </p:spPr>
        <p:txBody>
          <a:bodyPr/>
          <a:lstStyle/>
          <a:p>
            <a:r>
              <a:rPr lang="et-EE" dirty="0" smtClean="0"/>
              <a:t>W</a:t>
            </a:r>
            <a:r>
              <a:rPr lang="de-DE" dirty="0" smtClean="0"/>
              <a:t>ELCHE HILFE BIETEN</a:t>
            </a:r>
            <a:r>
              <a:rPr lang="et-EE" dirty="0" smtClean="0"/>
              <a:t> </a:t>
            </a:r>
            <a:r>
              <a:rPr lang="de-DE" dirty="0" smtClean="0"/>
              <a:t>WIR</a:t>
            </a:r>
            <a:r>
              <a:rPr lang="et-EE" dirty="0" smtClean="0"/>
              <a:t> A</a:t>
            </a:r>
            <a:r>
              <a:rPr lang="de-DE" dirty="0" smtClean="0"/>
              <a:t>N</a:t>
            </a:r>
            <a:r>
              <a:rPr lang="et-EE" dirty="0" smtClean="0"/>
              <a:t> </a:t>
            </a:r>
            <a:r>
              <a:rPr lang="et-EE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t-EE" sz="4400" dirty="0" smtClean="0"/>
              <a:t>Nachdem </a:t>
            </a:r>
            <a:r>
              <a:rPr lang="et-EE" sz="4400" dirty="0"/>
              <a:t>die Klassen- und Beratungslehrer festgestellt </a:t>
            </a:r>
            <a:r>
              <a:rPr lang="et-EE" sz="4400" dirty="0" smtClean="0"/>
              <a:t>haben</a:t>
            </a:r>
            <a:r>
              <a:rPr lang="de-DE" sz="4400" dirty="0" smtClean="0"/>
              <a:t>, </a:t>
            </a:r>
            <a:r>
              <a:rPr lang="et-EE" sz="4400" dirty="0" smtClean="0"/>
              <a:t>aus </a:t>
            </a:r>
            <a:r>
              <a:rPr lang="et-EE" sz="4400" dirty="0"/>
              <a:t>welchen Gründen </a:t>
            </a:r>
            <a:r>
              <a:rPr lang="et-EE" sz="4400" dirty="0" smtClean="0"/>
              <a:t>der</a:t>
            </a:r>
            <a:r>
              <a:rPr lang="tr-TR" sz="4400" dirty="0"/>
              <a:t> </a:t>
            </a:r>
            <a:r>
              <a:rPr lang="de-DE" sz="4400" dirty="0" smtClean="0"/>
              <a:t>S</a:t>
            </a:r>
            <a:r>
              <a:rPr lang="et-EE" sz="4400" dirty="0" smtClean="0"/>
              <a:t>chüler </a:t>
            </a:r>
            <a:r>
              <a:rPr lang="et-EE" sz="4400" dirty="0"/>
              <a:t>die Schule verlassen möchte, </a:t>
            </a:r>
            <a:r>
              <a:rPr lang="de-DE" sz="4400" dirty="0" smtClean="0"/>
              <a:t>gibt es einen „Maßnahmenkatalog“: 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564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 advAuto="5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496300" cy="1196752"/>
          </a:xfrm>
        </p:spPr>
        <p:txBody>
          <a:bodyPr/>
          <a:lstStyle/>
          <a:p>
            <a:r>
              <a:rPr lang="de-DE" dirty="0"/>
              <a:t>WELCHE HILFE BIETEN WIR AN 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8150" y="1869976"/>
            <a:ext cx="8229600" cy="3711673"/>
          </a:xfrm>
        </p:spPr>
        <p:txBody>
          <a:bodyPr>
            <a:normAutofit fontScale="85000" lnSpcReduction="10000"/>
          </a:bodyPr>
          <a:lstStyle/>
          <a:p>
            <a:r>
              <a:rPr lang="de-DE" sz="4300" dirty="0" smtClean="0"/>
              <a:t>Die </a:t>
            </a:r>
            <a:r>
              <a:rPr lang="de-DE" sz="4300" dirty="0"/>
              <a:t>Schulverwaltung </a:t>
            </a:r>
            <a:r>
              <a:rPr lang="de-DE" sz="4300" dirty="0" smtClean="0"/>
              <a:t>wird informiert.</a:t>
            </a:r>
            <a:endParaRPr lang="de-DE" sz="4300" dirty="0"/>
          </a:p>
          <a:p>
            <a:r>
              <a:rPr lang="de-DE" sz="4300" dirty="0" smtClean="0"/>
              <a:t>Mit </a:t>
            </a:r>
            <a:r>
              <a:rPr lang="de-DE" sz="4300" dirty="0"/>
              <a:t>den Eltern </a:t>
            </a:r>
            <a:r>
              <a:rPr lang="de-DE" sz="4300" dirty="0" smtClean="0"/>
              <a:t>wird ein Gespräch geführt.</a:t>
            </a:r>
            <a:endParaRPr lang="de-DE" sz="4300" dirty="0"/>
          </a:p>
          <a:p>
            <a:r>
              <a:rPr lang="de-DE" sz="4300" dirty="0" smtClean="0"/>
              <a:t>Die </a:t>
            </a:r>
            <a:r>
              <a:rPr lang="de-DE" sz="4300" dirty="0"/>
              <a:t>Fachlehrer </a:t>
            </a:r>
            <a:r>
              <a:rPr lang="de-DE" sz="4300" dirty="0" smtClean="0"/>
              <a:t>werden über </a:t>
            </a:r>
            <a:r>
              <a:rPr lang="de-DE" sz="4300" dirty="0"/>
              <a:t>das Problem des Schüler </a:t>
            </a:r>
            <a:r>
              <a:rPr lang="de-DE" sz="4300" dirty="0" smtClean="0"/>
              <a:t>informiert.</a:t>
            </a:r>
            <a:endParaRPr lang="de-DE" sz="43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5451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458200" cy="1196752"/>
          </a:xfrm>
        </p:spPr>
        <p:txBody>
          <a:bodyPr/>
          <a:lstStyle/>
          <a:p>
            <a:r>
              <a:rPr lang="de-DE" dirty="0"/>
              <a:t>WELCHE HILFE BIETEN WIR AN 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250" y="1717577"/>
            <a:ext cx="8229600" cy="3578324"/>
          </a:xfrm>
        </p:spPr>
        <p:txBody>
          <a:bodyPr>
            <a:normAutofit lnSpcReduction="10000"/>
          </a:bodyPr>
          <a:lstStyle/>
          <a:p>
            <a:r>
              <a:rPr lang="de-DE" sz="4800" dirty="0" smtClean="0"/>
              <a:t>Es wird Zusatzunterricht veranlasst.</a:t>
            </a:r>
            <a:endParaRPr lang="de-DE" sz="4800" dirty="0"/>
          </a:p>
          <a:p>
            <a:r>
              <a:rPr lang="de-DE" sz="4800" dirty="0"/>
              <a:t>Hilfestellung für Bücher und </a:t>
            </a:r>
            <a:r>
              <a:rPr lang="de-DE" sz="4800" dirty="0" smtClean="0"/>
              <a:t>Taschengeld wird geleistet.</a:t>
            </a:r>
            <a:endParaRPr lang="de-DE" sz="4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3457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96752"/>
          </a:xfrm>
        </p:spPr>
        <p:txBody>
          <a:bodyPr/>
          <a:lstStyle/>
          <a:p>
            <a:r>
              <a:rPr lang="de-DE" dirty="0"/>
              <a:t>WELCHE HILFE BIETEN WIR AN 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250" y="1793777"/>
            <a:ext cx="8229600" cy="3730724"/>
          </a:xfrm>
        </p:spPr>
        <p:txBody>
          <a:bodyPr>
            <a:normAutofit lnSpcReduction="10000"/>
          </a:bodyPr>
          <a:lstStyle/>
          <a:p>
            <a:r>
              <a:rPr lang="de-DE" sz="4000" dirty="0" smtClean="0"/>
              <a:t>Durch sozialen </a:t>
            </a:r>
            <a:r>
              <a:rPr lang="de-DE" sz="4000" dirty="0"/>
              <a:t>Tätigkeiten </a:t>
            </a:r>
            <a:r>
              <a:rPr lang="de-DE" sz="4000" dirty="0" smtClean="0"/>
              <a:t>soll ein Verantwortungsbewusstsein aufgebaut werden.</a:t>
            </a:r>
          </a:p>
          <a:p>
            <a:r>
              <a:rPr lang="de-DE" sz="4000" dirty="0" smtClean="0"/>
              <a:t>Es erfolgt eine Zuweisung in </a:t>
            </a:r>
            <a:r>
              <a:rPr lang="de-DE" sz="4000" dirty="0"/>
              <a:t>eine psychologische </a:t>
            </a:r>
            <a:r>
              <a:rPr lang="de-DE" sz="4000" dirty="0" smtClean="0"/>
              <a:t>Unterstützung.</a:t>
            </a:r>
            <a:endParaRPr lang="de-DE" sz="40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80089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0</TotalTime>
  <Words>111</Words>
  <Application>Microsoft Office PowerPoint</Application>
  <PresentationFormat>Bildschirmpräsentation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Üst Düzey</vt:lpstr>
      <vt:lpstr>LÖSUNGEN  FÜR DROPOUT IN  UNSERER SCHULE</vt:lpstr>
      <vt:lpstr>WELCHE HILFE BIETEN WIR AN ?</vt:lpstr>
      <vt:lpstr>WELCHE HILFE BIETEN WIR AN ?</vt:lpstr>
      <vt:lpstr>WELCHE HILFE BIETEN WIR AN ?</vt:lpstr>
      <vt:lpstr>WELCHE HILFE BIETEN WIR AN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DROPOUT   UND  UNSERE  SCHULE</dc:title>
  <dc:creator>Mete</dc:creator>
  <cp:lastModifiedBy>admin</cp:lastModifiedBy>
  <cp:revision>30</cp:revision>
  <dcterms:created xsi:type="dcterms:W3CDTF">2015-11-14T13:32:10Z</dcterms:created>
  <dcterms:modified xsi:type="dcterms:W3CDTF">2016-01-31T13:24:41Z</dcterms:modified>
</cp:coreProperties>
</file>