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20" name="Platshållare för sidfo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9" name="Flödesschema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ödesschema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CD88F9-209F-48A9-904F-FDDDD5155D99}" type="datetimeFigureOut">
              <a:rPr lang="sv-SE" smtClean="0"/>
              <a:t>2016-01-29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E4E6A5-1BBB-4078-AFF6-2E6A5FA55A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1824" y="-27384"/>
            <a:ext cx="7406640" cy="1472184"/>
          </a:xfrm>
        </p:spPr>
        <p:txBody>
          <a:bodyPr/>
          <a:lstStyle/>
          <a:p>
            <a:r>
              <a:rPr lang="sv-SE" dirty="0" smtClean="0"/>
              <a:t>Polhemsgymnasiet</a:t>
            </a:r>
            <a:r>
              <a:rPr lang="bg-BG" dirty="0" smtClean="0"/>
              <a:t> </a:t>
            </a:r>
            <a:r>
              <a:rPr lang="sv-SE" dirty="0" smtClean="0"/>
              <a:t>in</a:t>
            </a:r>
            <a:r>
              <a:rPr lang="bg-BG" dirty="0" smtClean="0"/>
              <a:t> </a:t>
            </a:r>
            <a:r>
              <a:rPr lang="sv-SE" dirty="0" smtClean="0"/>
              <a:t>Göteborg</a:t>
            </a:r>
            <a:endParaRPr lang="sv-SE" dirty="0"/>
          </a:p>
        </p:txBody>
      </p:sp>
      <p:pic>
        <p:nvPicPr>
          <p:cNvPr id="1026" name="Picture 2" descr="C:\Users\DANBER0728\Pictures\Skoldator bilder\Iphonebilder\860OKMZO\IMG_2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373216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lag of Swed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0647"/>
            <a:ext cx="172819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616" y="116632"/>
            <a:ext cx="7384864" cy="15121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800" dirty="0" err="1" smtClean="0"/>
              <a:t>Polhemsgymnasiet</a:t>
            </a:r>
            <a:r>
              <a:rPr lang="en-US" sz="2800" dirty="0" smtClean="0"/>
              <a:t> is an upper </a:t>
            </a:r>
            <a:r>
              <a:rPr lang="en-US" sz="2800" dirty="0"/>
              <a:t>secondary school </a:t>
            </a:r>
            <a:r>
              <a:rPr lang="en-US" sz="2800" dirty="0" smtClean="0"/>
              <a:t>which is </a:t>
            </a:r>
            <a:r>
              <a:rPr lang="en-US" sz="2800" dirty="0"/>
              <a:t>situated in a very dynamic </a:t>
            </a:r>
            <a:r>
              <a:rPr lang="en-US" sz="2800" dirty="0" smtClean="0"/>
              <a:t>area in </a:t>
            </a:r>
            <a:r>
              <a:rPr lang="en-US" sz="2800" dirty="0" err="1" smtClean="0"/>
              <a:t>Göteborg</a:t>
            </a:r>
            <a:r>
              <a:rPr lang="en-US" sz="2800" dirty="0" smtClean="0"/>
              <a:t>, </a:t>
            </a:r>
            <a:r>
              <a:rPr lang="en-US" sz="2800" dirty="0"/>
              <a:t>“</a:t>
            </a:r>
            <a:r>
              <a:rPr lang="en-US" sz="2800" dirty="0" err="1"/>
              <a:t>Lindholmen</a:t>
            </a:r>
            <a:r>
              <a:rPr lang="en-US" sz="2800" dirty="0"/>
              <a:t> Science Centre”. </a:t>
            </a:r>
            <a:endParaRPr lang="sv-SE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516094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25652" r="23091" b="19646"/>
          <a:stretch>
            <a:fillRect/>
          </a:stretch>
        </p:blipFill>
        <p:spPr bwMode="auto">
          <a:xfrm>
            <a:off x="4472726" y="1606378"/>
            <a:ext cx="4563770" cy="34788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ature-education.org/cart/europe-countries-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6378"/>
            <a:ext cx="3672408" cy="35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 3"/>
          <p:cNvSpPr/>
          <p:nvPr/>
        </p:nvSpPr>
        <p:spPr>
          <a:xfrm>
            <a:off x="2469913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732240" y="3862186"/>
            <a:ext cx="360040" cy="358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547664" y="5212357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sz="2800" dirty="0"/>
              <a:t>We are on the northern banks of the </a:t>
            </a:r>
            <a:r>
              <a:rPr lang="en-US" sz="2800" dirty="0" err="1"/>
              <a:t>Göta</a:t>
            </a:r>
            <a:r>
              <a:rPr lang="en-US" sz="2800" dirty="0"/>
              <a:t> river in a previous shipbuilding area in the city </a:t>
            </a:r>
            <a:r>
              <a:rPr lang="en-US" sz="2800" dirty="0" err="1"/>
              <a:t>centre</a:t>
            </a:r>
            <a:r>
              <a:rPr lang="en-US" sz="2800" dirty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the west coast of Sweden.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041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331640" y="4046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sz="2400" dirty="0" smtClean="0"/>
              <a:t>The number of students is around 1100 and teaching staff about 60.</a:t>
            </a:r>
            <a:r>
              <a:rPr lang="bg-BG" sz="2400" dirty="0" smtClean="0"/>
              <a:t> </a:t>
            </a:r>
            <a:r>
              <a:rPr lang="en-US" sz="2400" dirty="0" smtClean="0"/>
              <a:t>The students can choose between four different national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: economics, natural sciences, social sciences and technology with industrial design.</a:t>
            </a:r>
            <a:endParaRPr lang="sv-SE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2292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403648" y="502769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Our students are very well motivated. Each </a:t>
            </a:r>
            <a:r>
              <a:rPr lang="en-US" sz="2400" dirty="0" err="1"/>
              <a:t>programme</a:t>
            </a:r>
            <a:r>
              <a:rPr lang="en-US" sz="2400" dirty="0"/>
              <a:t> has  relatively high </a:t>
            </a:r>
            <a:r>
              <a:rPr lang="en-US" sz="2400" dirty="0" smtClean="0"/>
              <a:t>admission </a:t>
            </a:r>
            <a:r>
              <a:rPr lang="en-US" sz="2400" dirty="0"/>
              <a:t>credits. Problems </a:t>
            </a:r>
            <a:r>
              <a:rPr lang="en-US" sz="2400" dirty="0" smtClean="0"/>
              <a:t>concerning </a:t>
            </a:r>
            <a:r>
              <a:rPr lang="en-US" sz="2400" i="1" dirty="0" smtClean="0"/>
              <a:t>drop </a:t>
            </a:r>
            <a:r>
              <a:rPr lang="en-US" sz="2400" i="1" dirty="0"/>
              <a:t>outs</a:t>
            </a:r>
            <a:r>
              <a:rPr lang="en-US" sz="2400" dirty="0"/>
              <a:t>, students who do not complete their studies, are rather rare. </a:t>
            </a:r>
            <a:endParaRPr lang="sv-S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25978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22392" y="428600"/>
            <a:ext cx="7426072" cy="20642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We also have a </a:t>
            </a:r>
            <a:r>
              <a:rPr lang="en-US" sz="2800" i="1" dirty="0" smtClean="0"/>
              <a:t>health team</a:t>
            </a:r>
            <a:r>
              <a:rPr lang="en-US" sz="2800" dirty="0" smtClean="0"/>
              <a:t> that </a:t>
            </a:r>
            <a:r>
              <a:rPr lang="en-US" sz="2800" dirty="0"/>
              <a:t>consists of </a:t>
            </a:r>
            <a:r>
              <a:rPr lang="en-US" sz="2800" dirty="0" smtClean="0"/>
              <a:t>headmasters, </a:t>
            </a:r>
            <a:r>
              <a:rPr lang="en-US" sz="2800" dirty="0"/>
              <a:t>two school </a:t>
            </a:r>
            <a:r>
              <a:rPr lang="en-US" sz="2800" dirty="0" smtClean="0"/>
              <a:t>nurses, </a:t>
            </a:r>
            <a:r>
              <a:rPr lang="en-US" sz="2800" dirty="0"/>
              <a:t>a </a:t>
            </a:r>
            <a:r>
              <a:rPr lang="en-US" sz="2800" dirty="0" smtClean="0"/>
              <a:t>social worker </a:t>
            </a:r>
            <a:r>
              <a:rPr lang="en-US" sz="2800" dirty="0"/>
              <a:t>and a remedial teacher. </a:t>
            </a:r>
            <a:r>
              <a:rPr lang="en-US" sz="2800" dirty="0" smtClean="0"/>
              <a:t> </a:t>
            </a:r>
            <a:endParaRPr lang="sv-SE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2292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96843"/>
            <a:ext cx="2734901" cy="4415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78584"/>
            <a:ext cx="469617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03648" y="538599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And </a:t>
            </a:r>
            <a:r>
              <a:rPr lang="en-US" sz="2400" dirty="0"/>
              <a:t>every week the mentors have </a:t>
            </a:r>
            <a:r>
              <a:rPr lang="en-US" sz="2400" dirty="0" smtClean="0"/>
              <a:t>“the </a:t>
            </a:r>
            <a:r>
              <a:rPr lang="en-US" sz="2400" dirty="0"/>
              <a:t>mentor´s half hour” </a:t>
            </a:r>
            <a:r>
              <a:rPr lang="en-US" sz="2400" dirty="0" smtClean="0"/>
              <a:t>together </a:t>
            </a:r>
            <a:r>
              <a:rPr lang="en-US" sz="2400" dirty="0"/>
              <a:t>with the class to summarize what has happened and what is to be done.</a:t>
            </a:r>
            <a:endParaRPr lang="sv-SE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2292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59632" y="40466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mentors of each class are not to be forgotten. They are a very important part of the wellbeing. Once per semester, the mentors invite the students together with their parents to individual discussions about the students wellbeing and school situation in general. </a:t>
            </a:r>
            <a:endParaRPr lang="sv-SE" sz="2400" dirty="0"/>
          </a:p>
        </p:txBody>
      </p:sp>
      <p:pic>
        <p:nvPicPr>
          <p:cNvPr id="1026" name="Picture 2" descr="C:\Users\DANBER0728\Pictures\Skoldator bilder\Iphonebilder\860OKMZO\IMG_2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943403" cy="29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331640" y="40466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a </a:t>
            </a:r>
            <a:r>
              <a:rPr lang="en-US" sz="2400" dirty="0"/>
              <a:t>student for some reason or another chooses to leave school, then the educational adviser is supposed to advice and help the student to find alternative solutions. No student is </a:t>
            </a:r>
            <a:r>
              <a:rPr lang="en-US" sz="2400" dirty="0" smtClean="0"/>
              <a:t>allowed to quit school without consulting the educational adviser.</a:t>
            </a:r>
            <a:r>
              <a:rPr lang="bg-BG" sz="2400" dirty="0" smtClean="0"/>
              <a:t> </a:t>
            </a:r>
            <a:r>
              <a:rPr lang="en-US" sz="2400" dirty="0" smtClean="0"/>
              <a:t>The School </a:t>
            </a:r>
            <a:r>
              <a:rPr lang="en-US" sz="2400" dirty="0"/>
              <a:t>will always try to find an adequate solution for the </a:t>
            </a:r>
            <a:r>
              <a:rPr lang="en-US" sz="2400" dirty="0" smtClean="0"/>
              <a:t>student.</a:t>
            </a:r>
            <a:endParaRPr lang="sv-SE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52292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ANBER0728\Pictures\Skoldator bilder\Iphonebilder\860OKMZO\IMG_2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23628"/>
            <a:ext cx="3916826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23628"/>
            <a:ext cx="3816423" cy="2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983592" y="5723964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Health team meeting </a:t>
            </a:r>
            <a:endParaRPr lang="sv-SE" i="1" dirty="0"/>
          </a:p>
        </p:txBody>
      </p:sp>
      <p:sp>
        <p:nvSpPr>
          <p:cNvPr id="7" name="Rektangel 6"/>
          <p:cNvSpPr/>
          <p:nvPr/>
        </p:nvSpPr>
        <p:spPr>
          <a:xfrm>
            <a:off x="5580112" y="5723964"/>
            <a:ext cx="3097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Leif </a:t>
            </a:r>
            <a:r>
              <a:rPr lang="en-US" i="1" dirty="0" err="1" smtClean="0"/>
              <a:t>Kjellgren</a:t>
            </a:r>
            <a:r>
              <a:rPr lang="en-US" i="1" dirty="0" smtClean="0"/>
              <a:t>, educational adviser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8986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ånd">
  <a:themeElements>
    <a:clrScheme name="Elementä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282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Solstånd</vt:lpstr>
      <vt:lpstr>Polhemsgymnasiet in Göteborg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Göteborgs Stad Utbildning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Polhemsgymnasiet in Göteborg</dc:title>
  <dc:creator>Goteborgs Stad</dc:creator>
  <cp:lastModifiedBy>Mi_Ra</cp:lastModifiedBy>
  <cp:revision>27</cp:revision>
  <dcterms:created xsi:type="dcterms:W3CDTF">2015-04-15T13:59:39Z</dcterms:created>
  <dcterms:modified xsi:type="dcterms:W3CDTF">2016-01-29T18:25:38Z</dcterms:modified>
</cp:coreProperties>
</file>