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516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170D-3289-4AB4-9414-38FD5E61D6E1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F602-9C0D-4F90-B12F-D5666FFF3D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2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D572-6889-46F0-A42B-C03807461B79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25A01-C09B-44DF-B23C-D6641E8C8C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44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25A01-C09B-44DF-B23C-D6641E8C8C6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59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9" y="113347"/>
            <a:ext cx="1254642" cy="12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10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2" descr="C:\Users\Mete\Desktop\clou\logo-transpar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5846"/>
            <a:ext cx="1481336" cy="14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6C6306-9B33-425B-AFBD-A1889D924663}" type="datetimeFigureOut">
              <a:rPr lang="tr-TR" smtClean="0"/>
              <a:pPr/>
              <a:t>14.04.2015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D10E9A-CD95-4E24-B0D5-C8B4373181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e\Desktop\clou\IMG_0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b="12741"/>
          <a:stretch/>
        </p:blipFill>
        <p:spPr bwMode="auto">
          <a:xfrm>
            <a:off x="1043608" y="177463"/>
            <a:ext cx="7056784" cy="4787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C:\Users\Mete\Desktop\clou\logo-transpa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7" y="251894"/>
            <a:ext cx="1481336" cy="1481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ete\Desktop\clou\toplufoto+nec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" y="307980"/>
            <a:ext cx="8056420" cy="4527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1491629"/>
            <a:ext cx="4283968" cy="365187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tr-TR" dirty="0" smtClean="0"/>
              <a:t>Unsere </a:t>
            </a:r>
            <a:r>
              <a:rPr lang="tr-TR" dirty="0"/>
              <a:t>S</a:t>
            </a:r>
            <a:r>
              <a:rPr lang="tr-TR" dirty="0" smtClean="0"/>
              <a:t>chule ist ein</a:t>
            </a:r>
            <a:r>
              <a:rPr lang="de-DE" dirty="0" smtClean="0"/>
              <a:t>e</a:t>
            </a:r>
            <a:r>
              <a:rPr lang="tr-TR" dirty="0" smtClean="0"/>
              <a:t> Sekund</a:t>
            </a:r>
            <a:r>
              <a:rPr lang="de-DE" dirty="0" smtClean="0"/>
              <a:t>a</a:t>
            </a:r>
            <a:r>
              <a:rPr lang="tr-TR" dirty="0" smtClean="0"/>
              <a:t>rschule in der T</a:t>
            </a:r>
            <a:r>
              <a:rPr lang="de-DE" dirty="0" smtClean="0"/>
              <a:t>ü</a:t>
            </a:r>
            <a:r>
              <a:rPr lang="tr-TR" dirty="0" smtClean="0"/>
              <a:t>rkei. Wir haben in unsere</a:t>
            </a:r>
            <a:r>
              <a:rPr lang="de-DE" dirty="0" smtClean="0"/>
              <a:t>r</a:t>
            </a:r>
            <a:r>
              <a:rPr lang="tr-TR" dirty="0" smtClean="0"/>
              <a:t> Schule insgesamt 550 Schüler und 39 Lehrer. Bartın Anadolu Lisesi ist eine Ganztag</a:t>
            </a:r>
            <a:r>
              <a:rPr lang="de-DE" dirty="0" err="1" smtClean="0"/>
              <a:t>ss</a:t>
            </a:r>
            <a:r>
              <a:rPr lang="tr-TR" dirty="0" smtClean="0"/>
              <a:t>chule</a:t>
            </a:r>
            <a:r>
              <a:rPr lang="de-DE" dirty="0" smtClean="0"/>
              <a:t>          </a:t>
            </a:r>
            <a:r>
              <a:rPr lang="tr-TR" dirty="0" smtClean="0"/>
              <a:t>(von 8.30 bis 15.35 Uhr). </a:t>
            </a:r>
            <a:r>
              <a:rPr lang="de-DE" dirty="0" smtClean="0"/>
              <a:t>          </a:t>
            </a:r>
            <a:r>
              <a:rPr lang="tr-TR" dirty="0" smtClean="0"/>
              <a:t>In der Schule werden zwei Fremdsprachen gelehrt (Englisch/Deutsch</a:t>
            </a:r>
            <a:r>
              <a:rPr lang="tr-TR" dirty="0" smtClean="0"/>
              <a:t>)</a:t>
            </a:r>
            <a:r>
              <a:rPr lang="en-GB" dirty="0" smtClean="0"/>
              <a:t>.</a:t>
            </a:r>
            <a:endParaRPr lang="tr-TR" dirty="0"/>
          </a:p>
        </p:txBody>
      </p:sp>
      <p:pic>
        <p:nvPicPr>
          <p:cNvPr id="1026" name="Picture 2" descr="C:\Users\Mete\Desktop\clou\DSCF2657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573644"/>
            <a:ext cx="4176000" cy="31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e\Desktop\clou\DSCF270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57364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te\Desktop\clou\DSCF4720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57364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ete\Desktop\clou\DSCF3297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57364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>
            <a:spLocks/>
          </p:cNvSpPr>
          <p:nvPr/>
        </p:nvSpPr>
        <p:spPr>
          <a:xfrm>
            <a:off x="4733902" y="4616201"/>
            <a:ext cx="4176000" cy="89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2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3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 flipH="1">
            <a:off x="4716016" y="1491629"/>
            <a:ext cx="4283968" cy="365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Wir haben uns in unserer Schule darauf eingestellt</a:t>
            </a:r>
            <a:r>
              <a:rPr lang="tr-TR" dirty="0" smtClean="0"/>
              <a:t>,</a:t>
            </a:r>
            <a:r>
              <a:rPr lang="de-DE" dirty="0" smtClean="0"/>
              <a:t> </a:t>
            </a:r>
            <a:r>
              <a:rPr lang="tr-TR" dirty="0" smtClean="0"/>
              <a:t>dass </a:t>
            </a:r>
            <a:r>
              <a:rPr lang="tr-TR" dirty="0"/>
              <a:t>wir die Schüler im Unterricht motivieren und unterstützen </a:t>
            </a:r>
            <a:r>
              <a:rPr lang="de-DE" dirty="0" smtClean="0"/>
              <a:t>intensiv und zielorientiert zu</a:t>
            </a:r>
            <a:r>
              <a:rPr lang="tr-TR" dirty="0" smtClean="0"/>
              <a:t> </a:t>
            </a:r>
            <a:r>
              <a:rPr lang="tr-TR" dirty="0"/>
              <a:t>lernen und ein Universitätsstudium </a:t>
            </a:r>
            <a:r>
              <a:rPr lang="tr-TR" dirty="0" smtClean="0"/>
              <a:t>an</a:t>
            </a:r>
            <a:r>
              <a:rPr lang="de-DE" dirty="0" smtClean="0"/>
              <a:t>zu</a:t>
            </a:r>
            <a:r>
              <a:rPr lang="tr-TR" dirty="0" smtClean="0"/>
              <a:t>streben.</a:t>
            </a:r>
            <a:endParaRPr lang="tr-TR" dirty="0"/>
          </a:p>
        </p:txBody>
      </p:sp>
      <p:pic>
        <p:nvPicPr>
          <p:cNvPr id="4098" name="Picture 2" descr="C:\Users\Mete\Desktop\clou\DSCF7373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985"/>
            <a:ext cx="4176000" cy="31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te\Desktop\clou\DSCF5844-1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985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e\Desktop\clou\DSCF2994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985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e\Desktop\clou\DSC01348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985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>
            <a:spLocks/>
          </p:cNvSpPr>
          <p:nvPr/>
        </p:nvSpPr>
        <p:spPr>
          <a:xfrm>
            <a:off x="251521" y="4606542"/>
            <a:ext cx="4176000" cy="89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5054056"/>
            <a:ext cx="9144000" cy="89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6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3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016" y="1491629"/>
            <a:ext cx="4283968" cy="365187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tr-TR" dirty="0"/>
              <a:t>Es ist für uns wichtig</a:t>
            </a:r>
            <a:r>
              <a:rPr lang="tr-TR" dirty="0" smtClean="0"/>
              <a:t>,</a:t>
            </a:r>
            <a:r>
              <a:rPr lang="de-DE" dirty="0" smtClean="0"/>
              <a:t> </a:t>
            </a:r>
            <a:r>
              <a:rPr lang="tr-TR" dirty="0" smtClean="0"/>
              <a:t>dass </a:t>
            </a:r>
            <a:r>
              <a:rPr lang="tr-TR" dirty="0"/>
              <a:t>wir nicht nur in der Lage sind, Unterricht zu erteilen, sondern dass wir auch mit Eltern kooperieren, Programme für sie anbieten, die ihren Horizont erweitern. </a:t>
            </a:r>
            <a:r>
              <a:rPr lang="tr-TR" dirty="0" err="1"/>
              <a:t>Dies</a:t>
            </a:r>
            <a:r>
              <a:rPr lang="tr-TR" dirty="0"/>
              <a:t> </a:t>
            </a:r>
            <a:r>
              <a:rPr lang="tr-TR" dirty="0" err="1"/>
              <a:t>geschieht</a:t>
            </a:r>
            <a:r>
              <a:rPr lang="tr-TR" dirty="0"/>
              <a:t> im </a:t>
            </a:r>
            <a:r>
              <a:rPr lang="tr-TR" dirty="0" err="1"/>
              <a:t>Interesse</a:t>
            </a:r>
            <a:r>
              <a:rPr lang="tr-TR" dirty="0"/>
              <a:t> </a:t>
            </a:r>
            <a:r>
              <a:rPr lang="tr-TR" dirty="0" err="1"/>
              <a:t>unserer</a:t>
            </a:r>
            <a:r>
              <a:rPr lang="tr-TR" dirty="0"/>
              <a:t> </a:t>
            </a:r>
            <a:r>
              <a:rPr lang="tr-TR" dirty="0" err="1"/>
              <a:t>Schüler</a:t>
            </a:r>
            <a:r>
              <a:rPr lang="tr-TR" dirty="0"/>
              <a:t>, denen </a:t>
            </a:r>
            <a:r>
              <a:rPr lang="tr-TR" dirty="0" err="1"/>
              <a:t>wir</a:t>
            </a:r>
            <a:r>
              <a:rPr lang="tr-TR" dirty="0"/>
              <a:t> </a:t>
            </a:r>
            <a:r>
              <a:rPr lang="tr-TR" dirty="0" err="1"/>
              <a:t>eine</a:t>
            </a:r>
            <a:r>
              <a:rPr lang="tr-TR" dirty="0"/>
              <a:t> </a:t>
            </a:r>
            <a:r>
              <a:rPr lang="tr-TR" dirty="0" err="1"/>
              <a:t>akademische</a:t>
            </a:r>
            <a:r>
              <a:rPr lang="tr-TR" dirty="0"/>
              <a:t> </a:t>
            </a:r>
            <a:r>
              <a:rPr lang="tr-TR" dirty="0" err="1"/>
              <a:t>Laufbahn</a:t>
            </a:r>
            <a:r>
              <a:rPr lang="tr-TR" dirty="0"/>
              <a:t> </a:t>
            </a:r>
            <a:r>
              <a:rPr lang="tr-TR" dirty="0" err="1"/>
              <a:t>ermöglichen</a:t>
            </a:r>
            <a:r>
              <a:rPr lang="tr-TR" dirty="0"/>
              <a:t> </a:t>
            </a:r>
            <a:r>
              <a:rPr lang="tr-TR" dirty="0" err="1"/>
              <a:t>möchten</a:t>
            </a:r>
            <a:r>
              <a:rPr lang="tr-TR" dirty="0"/>
              <a:t>.</a:t>
            </a:r>
          </a:p>
        </p:txBody>
      </p:sp>
      <p:pic>
        <p:nvPicPr>
          <p:cNvPr id="3074" name="Picture 2" descr="C:\Users\Mete\Desktop\clou\DSCF118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636114"/>
            <a:ext cx="4176000" cy="31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te\Desktop\clou\DSCF9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63611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ete\Desktop\clou\DSCF9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63611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ete\Desktop\clou\DSCF2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63611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ete\Desktop\clou\DSCF7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02" y="1636114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>
            <a:spLocks/>
          </p:cNvSpPr>
          <p:nvPr/>
        </p:nvSpPr>
        <p:spPr>
          <a:xfrm>
            <a:off x="4733902" y="4678671"/>
            <a:ext cx="4176000" cy="89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1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1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</TotalTime>
  <Words>136</Words>
  <Application>Microsoft Office PowerPoint</Application>
  <PresentationFormat>On-screen Show (16:9)</PresentationFormat>
  <Paragraphs>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Üst Düzey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Mete</dc:creator>
  <cp:lastModifiedBy>Mi_Ra</cp:lastModifiedBy>
  <cp:revision>32</cp:revision>
  <dcterms:created xsi:type="dcterms:W3CDTF">2015-03-18T09:20:28Z</dcterms:created>
  <dcterms:modified xsi:type="dcterms:W3CDTF">2015-04-14T18:42:51Z</dcterms:modified>
</cp:coreProperties>
</file>